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39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67592"/>
            <a:ext cx="12540236" cy="6982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53291"/>
            <a:ext cx="12768836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3" y="301337"/>
            <a:ext cx="12855341" cy="7730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644236"/>
            <a:ext cx="13059781" cy="67748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4" y="613064"/>
            <a:ext cx="13248409" cy="69619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7" y="529936"/>
            <a:ext cx="13383491" cy="7034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540327"/>
            <a:ext cx="13279581" cy="70554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92282"/>
            <a:ext cx="13580917" cy="70762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" y="477983"/>
            <a:ext cx="13475419" cy="76477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394855"/>
            <a:ext cx="13030199" cy="72528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3" y="613064"/>
            <a:ext cx="13477008" cy="68268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1132608"/>
            <a:ext cx="12353199" cy="5569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1" y="675409"/>
            <a:ext cx="13632873" cy="70242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1" y="665018"/>
            <a:ext cx="13298773" cy="69930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5" y="581891"/>
            <a:ext cx="13643263" cy="70865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5" y="602673"/>
            <a:ext cx="13393881" cy="70762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3" y="646033"/>
            <a:ext cx="13269191" cy="68042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5" y="613065"/>
            <a:ext cx="13477009" cy="70554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758536"/>
            <a:ext cx="13206846" cy="70034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" y="852055"/>
            <a:ext cx="13425055" cy="67333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623455"/>
            <a:ext cx="13570526" cy="7003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4" y="654010"/>
            <a:ext cx="12083416" cy="7461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F6D34-132F-4531-07B3-311CF9B8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9" y="5839691"/>
            <a:ext cx="6879998" cy="1901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893617"/>
            <a:ext cx="12902327" cy="67021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3" y="259773"/>
            <a:ext cx="12187325" cy="7678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11057-5565-F16C-1399-FCA1B0055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273" y="5218718"/>
            <a:ext cx="5806654" cy="21276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" y="363682"/>
            <a:ext cx="13373100" cy="71593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654844"/>
            <a:ext cx="12052242" cy="7481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654844"/>
            <a:ext cx="12332797" cy="69197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8" y="218209"/>
            <a:ext cx="11668179" cy="78243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5" y="301336"/>
            <a:ext cx="12302089" cy="77204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" y="207818"/>
            <a:ext cx="11634160" cy="791787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4" y="270164"/>
            <a:ext cx="12167755" cy="77827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7" y="405245"/>
            <a:ext cx="13726391" cy="7429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976745"/>
            <a:ext cx="12529845" cy="61929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706582"/>
            <a:ext cx="12902327" cy="66086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4" y="415636"/>
            <a:ext cx="12800389" cy="7161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06" y="665917"/>
            <a:ext cx="12935188" cy="6815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606" y="7178873"/>
            <a:ext cx="12935188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727364"/>
            <a:ext cx="12902327" cy="6816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2" y="187036"/>
            <a:ext cx="13049834" cy="80425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38</Words>
  <Application>Microsoft Office PowerPoint</Application>
  <PresentationFormat>Custom</PresentationFormat>
  <Paragraphs>38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Arthi K</cp:lastModifiedBy>
  <cp:revision>2</cp:revision>
  <dcterms:created xsi:type="dcterms:W3CDTF">2024-09-18T08:23:13Z</dcterms:created>
  <dcterms:modified xsi:type="dcterms:W3CDTF">2024-09-19T09:17:18Z</dcterms:modified>
</cp:coreProperties>
</file>